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B62C-EA29-38D7-9660-F502E15A5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9" y="2825836"/>
            <a:ext cx="10993549" cy="147501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Probability and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1798C-0AA9-5AB3-92B6-095EC5D76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4348166"/>
            <a:ext cx="10993546" cy="59032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Lecture 2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733194-816A-47D8-FC3A-14D439C2E064}"/>
              </a:ext>
            </a:extLst>
          </p:cNvPr>
          <p:cNvSpPr txBox="1">
            <a:spLocks/>
          </p:cNvSpPr>
          <p:nvPr/>
        </p:nvSpPr>
        <p:spPr>
          <a:xfrm>
            <a:off x="2691295" y="4442800"/>
            <a:ext cx="6773338" cy="1013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By/ aly maher abdelfattah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D4F7B-3EF4-2A57-F6C2-4B388B02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19" y="580104"/>
            <a:ext cx="2487562" cy="24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4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C607-F725-D9E0-79F0-A4908C0F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6C9B-4833-3D40-B501-D1049F81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BD7F7-228E-7EDC-B65F-DE799B37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F1C46-8BAC-6D2C-78BF-AA71DAD0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1855761"/>
            <a:ext cx="10808979" cy="5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90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26B9-C97B-81A9-419E-9D4CDDC0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6114-4D95-4D87-EC8A-4075B51C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245CE-BA0F-CD92-0CC6-EBB25BFC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89885-1706-5704-0368-44B4C8E5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8061" y="2184184"/>
            <a:ext cx="11715877" cy="40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03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FBDC-9F2B-F0EB-79F7-2B9C3844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FE6D-CE7E-5F52-95B1-663C22D6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83C86-31EE-8C70-CE46-09ABF309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46CB5-75A0-CA5D-1890-1D691E5F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4812" y="1904189"/>
            <a:ext cx="8242375" cy="495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10B0-25E2-8B2B-37FC-E7C4DA64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44088-9D05-0E2C-A6C8-CC727D10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734"/>
            <a:ext cx="12192000" cy="6054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0BB7C-A3AF-2435-F5B0-8BF3DE1B6228}"/>
              </a:ext>
            </a:extLst>
          </p:cNvPr>
          <p:cNvSpPr txBox="1"/>
          <p:nvPr/>
        </p:nvSpPr>
        <p:spPr>
          <a:xfrm>
            <a:off x="2050026" y="1870119"/>
            <a:ext cx="80919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967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EBF-F151-C094-6DA0-62B095C8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6684"/>
            <a:ext cx="11029616" cy="1013800"/>
          </a:xfrm>
        </p:spPr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00C3-43A5-70AE-4AFC-BD0FB0F4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Theorem of Total Probability</a:t>
            </a:r>
          </a:p>
          <a:p>
            <a:r>
              <a:rPr lang="en-US" sz="2000" dirty="0" err="1"/>
              <a:t>Baye’s</a:t>
            </a:r>
            <a:r>
              <a:rPr lang="en-US" sz="2000" dirty="0"/>
              <a:t> Rule</a:t>
            </a:r>
          </a:p>
          <a:p>
            <a:r>
              <a:rPr lang="en-US" sz="2000" dirty="0"/>
              <a:t>Discrete Probability Distributions</a:t>
            </a:r>
          </a:p>
          <a:p>
            <a:r>
              <a:rPr lang="en-US" sz="2000" dirty="0"/>
              <a:t>Cumulative distribution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742A-32CB-2AF0-A115-F292CBBD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9EBF-F151-C094-6DA0-62B095C8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The Theorem of Total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DAF8A-73BC-4AA3-934C-3A76AEF1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9ED4F-D8C8-2ADE-DAB6-FC90D3BA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76" y="1801667"/>
            <a:ext cx="7663397" cy="50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6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986ED-CF9E-86E3-6935-D03C69CC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DB7F-2E62-B3C5-36A8-53CE9317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The Theorem of Total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E6F01-E60B-9372-8FE2-D83D354A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A4EBC-1806-88B9-03B4-89BEEB81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0418" y="1826795"/>
            <a:ext cx="8811163" cy="50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9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EE37-2763-5512-CA73-5B1358AE5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7442-DB81-7917-65F3-AE87EC7A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The Theorem of Total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021C-9D3D-90E1-61B8-1AE64882C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7C601-25CA-84B2-2EC6-194C0B5C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1343" y="1808524"/>
            <a:ext cx="9209314" cy="50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1C157-7A5B-271D-28AB-0793ADBF3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B76-783D-0D4E-812D-F2273EE3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 err="1"/>
              <a:t>Baye’s</a:t>
            </a:r>
            <a:r>
              <a:rPr lang="en-US" dirty="0"/>
              <a:t>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0DBFC-0596-F375-A954-BC0B5B5D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4EE5B-ECF3-BF5B-3CA3-ACBB85B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894" y="1848564"/>
            <a:ext cx="10310212" cy="5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9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5EBE-C1C2-CE34-52EF-01B75EF5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6469-92E5-CAC5-2398-C44F6F4A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 err="1"/>
              <a:t>Baye’s</a:t>
            </a:r>
            <a:r>
              <a:rPr lang="en-US" dirty="0"/>
              <a:t>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31E8D-095D-CCE6-E09D-AF380DD1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E3426-836F-E3E1-C336-068FE45C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747" y="1891104"/>
            <a:ext cx="11712506" cy="48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64F57-5D18-E3CB-03D3-6CEA33E0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5B45-E274-27AD-E990-C03BB395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 err="1"/>
              <a:t>Baye’s</a:t>
            </a:r>
            <a:r>
              <a:rPr lang="en-US" dirty="0"/>
              <a:t>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FFE7D-7732-14AF-29E8-09888705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55364-9BF8-D846-0DF6-9C4D60B9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9795" y="1838131"/>
            <a:ext cx="6844752" cy="50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9BBC7-0769-ABDE-96D3-A1284A4C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DFAE-F06C-E66A-2EC0-CC0AE3DA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28529"/>
            <a:ext cx="11029616" cy="1013800"/>
          </a:xfrm>
        </p:spPr>
        <p:txBody>
          <a:bodyPr/>
          <a:lstStyle/>
          <a:p>
            <a:r>
              <a:rPr lang="en-US" dirty="0"/>
              <a:t>Discrete Probability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8C2BE-7E1F-57DF-A228-0B63DF90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099" y="639098"/>
            <a:ext cx="1130708" cy="113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11E00-FDF7-7D28-5C00-C656A683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21" y="1987870"/>
            <a:ext cx="12117355" cy="48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002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598</TotalTime>
  <Words>57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</vt:lpstr>
      <vt:lpstr>Probability and Statistics</vt:lpstr>
      <vt:lpstr>outlines</vt:lpstr>
      <vt:lpstr>The Theorem of Total Probability</vt:lpstr>
      <vt:lpstr>The Theorem of Total Probability</vt:lpstr>
      <vt:lpstr>The Theorem of Total Probability</vt:lpstr>
      <vt:lpstr>Baye’s rule</vt:lpstr>
      <vt:lpstr>Baye’s rule</vt:lpstr>
      <vt:lpstr>Baye’s rule</vt:lpstr>
      <vt:lpstr>Discrete Probability Distributions</vt:lpstr>
      <vt:lpstr>example</vt:lpstr>
      <vt:lpstr>Cumulative distribution function</vt:lpstr>
      <vt:lpstr>Cumulative distribution function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statistics</dc:title>
  <dc:creator>Aly Maher</dc:creator>
  <cp:lastModifiedBy>Aly Maher Abdelfattah abdelrahman</cp:lastModifiedBy>
  <cp:revision>9</cp:revision>
  <dcterms:created xsi:type="dcterms:W3CDTF">2024-01-29T13:33:49Z</dcterms:created>
  <dcterms:modified xsi:type="dcterms:W3CDTF">2024-11-05T21:18:51Z</dcterms:modified>
</cp:coreProperties>
</file>